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956" r:id="rId1"/>
    <p:sldMasterId id="2147485953" r:id="rId2"/>
    <p:sldMasterId id="2147485947" r:id="rId3"/>
    <p:sldMasterId id="2147485950" r:id="rId4"/>
    <p:sldMasterId id="2147485995" r:id="rId5"/>
  </p:sldMasterIdLst>
  <p:notesMasterIdLst>
    <p:notesMasterId r:id="rId48"/>
  </p:notesMasterIdLst>
  <p:handoutMasterIdLst>
    <p:handoutMasterId r:id="rId49"/>
  </p:handoutMasterIdLst>
  <p:sldIdLst>
    <p:sldId id="387" r:id="rId6"/>
    <p:sldId id="262" r:id="rId7"/>
    <p:sldId id="393" r:id="rId8"/>
    <p:sldId id="390" r:id="rId9"/>
    <p:sldId id="348" r:id="rId10"/>
    <p:sldId id="396" r:id="rId11"/>
    <p:sldId id="397" r:id="rId12"/>
    <p:sldId id="398" r:id="rId13"/>
    <p:sldId id="403" r:id="rId14"/>
    <p:sldId id="404" r:id="rId15"/>
    <p:sldId id="405" r:id="rId16"/>
    <p:sldId id="406" r:id="rId17"/>
    <p:sldId id="407" r:id="rId18"/>
    <p:sldId id="408" r:id="rId19"/>
    <p:sldId id="411" r:id="rId20"/>
    <p:sldId id="412" r:id="rId21"/>
    <p:sldId id="409" r:id="rId22"/>
    <p:sldId id="413" r:id="rId23"/>
    <p:sldId id="419" r:id="rId24"/>
    <p:sldId id="415" r:id="rId25"/>
    <p:sldId id="421" r:id="rId26"/>
    <p:sldId id="422" r:id="rId27"/>
    <p:sldId id="431" r:id="rId28"/>
    <p:sldId id="432" r:id="rId29"/>
    <p:sldId id="434" r:id="rId30"/>
    <p:sldId id="435" r:id="rId31"/>
    <p:sldId id="423" r:id="rId32"/>
    <p:sldId id="424" r:id="rId33"/>
    <p:sldId id="436" r:id="rId34"/>
    <p:sldId id="425" r:id="rId35"/>
    <p:sldId id="437" r:id="rId36"/>
    <p:sldId id="438" r:id="rId37"/>
    <p:sldId id="427" r:id="rId38"/>
    <p:sldId id="428" r:id="rId39"/>
    <p:sldId id="440" r:id="rId40"/>
    <p:sldId id="430" r:id="rId41"/>
    <p:sldId id="442" r:id="rId42"/>
    <p:sldId id="446" r:id="rId43"/>
    <p:sldId id="443" r:id="rId44"/>
    <p:sldId id="444" r:id="rId45"/>
    <p:sldId id="445" r:id="rId46"/>
    <p:sldId id="447" r:id="rId47"/>
  </p:sldIdLst>
  <p:sldSz cx="9144000" cy="6858000" type="screen4x3"/>
  <p:notesSz cx="6858000" cy="9144000"/>
  <p:defaultTextStyle>
    <a:defPPr>
      <a:defRPr lang="zh-TW"/>
    </a:defPPr>
    <a:lvl1pPr algn="l" rtl="0" fontAlgn="base">
      <a:spcBef>
        <a:spcPct val="0"/>
      </a:spcBef>
      <a:spcAft>
        <a:spcPct val="0"/>
      </a:spcAft>
      <a:defRPr kumimoji="1" b="1" kern="1200">
        <a:solidFill>
          <a:schemeClr val="bg1"/>
        </a:solidFill>
        <a:latin typeface="Times New Roman" pitchFamily="18" charset="0"/>
        <a:ea typeface="新細明體" charset="-120"/>
        <a:cs typeface="+mn-cs"/>
      </a:defRPr>
    </a:lvl1pPr>
    <a:lvl2pPr marL="457200" algn="l" rtl="0" fontAlgn="base">
      <a:spcBef>
        <a:spcPct val="0"/>
      </a:spcBef>
      <a:spcAft>
        <a:spcPct val="0"/>
      </a:spcAft>
      <a:defRPr kumimoji="1" b="1" kern="1200">
        <a:solidFill>
          <a:schemeClr val="bg1"/>
        </a:solidFill>
        <a:latin typeface="Times New Roman" pitchFamily="18" charset="0"/>
        <a:ea typeface="新細明體" charset="-120"/>
        <a:cs typeface="+mn-cs"/>
      </a:defRPr>
    </a:lvl2pPr>
    <a:lvl3pPr marL="914400" algn="l" rtl="0" fontAlgn="base">
      <a:spcBef>
        <a:spcPct val="0"/>
      </a:spcBef>
      <a:spcAft>
        <a:spcPct val="0"/>
      </a:spcAft>
      <a:defRPr kumimoji="1" b="1" kern="1200">
        <a:solidFill>
          <a:schemeClr val="bg1"/>
        </a:solidFill>
        <a:latin typeface="Times New Roman" pitchFamily="18" charset="0"/>
        <a:ea typeface="新細明體" charset="-120"/>
        <a:cs typeface="+mn-cs"/>
      </a:defRPr>
    </a:lvl3pPr>
    <a:lvl4pPr marL="1371600" algn="l" rtl="0" fontAlgn="base">
      <a:spcBef>
        <a:spcPct val="0"/>
      </a:spcBef>
      <a:spcAft>
        <a:spcPct val="0"/>
      </a:spcAft>
      <a:defRPr kumimoji="1" b="1" kern="1200">
        <a:solidFill>
          <a:schemeClr val="bg1"/>
        </a:solidFill>
        <a:latin typeface="Times New Roman" pitchFamily="18" charset="0"/>
        <a:ea typeface="新細明體" charset="-120"/>
        <a:cs typeface="+mn-cs"/>
      </a:defRPr>
    </a:lvl4pPr>
    <a:lvl5pPr marL="1828800" algn="l" rtl="0" fontAlgn="base">
      <a:spcBef>
        <a:spcPct val="0"/>
      </a:spcBef>
      <a:spcAft>
        <a:spcPct val="0"/>
      </a:spcAft>
      <a:defRPr kumimoji="1" b="1" kern="1200">
        <a:solidFill>
          <a:schemeClr val="bg1"/>
        </a:solidFill>
        <a:latin typeface="Times New Roman" pitchFamily="18" charset="0"/>
        <a:ea typeface="新細明體" charset="-120"/>
        <a:cs typeface="+mn-cs"/>
      </a:defRPr>
    </a:lvl5pPr>
    <a:lvl6pPr marL="2286000" algn="l" defTabSz="914400" rtl="0" eaLnBrk="1" latinLnBrk="0" hangingPunct="1">
      <a:defRPr kumimoji="1" b="1" kern="1200">
        <a:solidFill>
          <a:schemeClr val="bg1"/>
        </a:solidFill>
        <a:latin typeface="Times New Roman" pitchFamily="18" charset="0"/>
        <a:ea typeface="新細明體" charset="-120"/>
        <a:cs typeface="+mn-cs"/>
      </a:defRPr>
    </a:lvl6pPr>
    <a:lvl7pPr marL="2743200" algn="l" defTabSz="914400" rtl="0" eaLnBrk="1" latinLnBrk="0" hangingPunct="1">
      <a:defRPr kumimoji="1" b="1" kern="1200">
        <a:solidFill>
          <a:schemeClr val="bg1"/>
        </a:solidFill>
        <a:latin typeface="Times New Roman" pitchFamily="18" charset="0"/>
        <a:ea typeface="新細明體" charset="-120"/>
        <a:cs typeface="+mn-cs"/>
      </a:defRPr>
    </a:lvl7pPr>
    <a:lvl8pPr marL="3200400" algn="l" defTabSz="914400" rtl="0" eaLnBrk="1" latinLnBrk="0" hangingPunct="1">
      <a:defRPr kumimoji="1" b="1" kern="1200">
        <a:solidFill>
          <a:schemeClr val="bg1"/>
        </a:solidFill>
        <a:latin typeface="Times New Roman" pitchFamily="18" charset="0"/>
        <a:ea typeface="新細明體" charset="-120"/>
        <a:cs typeface="+mn-cs"/>
      </a:defRPr>
    </a:lvl8pPr>
    <a:lvl9pPr marL="3657600" algn="l" defTabSz="914400" rtl="0" eaLnBrk="1" latinLnBrk="0" hangingPunct="1">
      <a:defRPr kumimoji="1" b="1" kern="1200">
        <a:solidFill>
          <a:schemeClr val="bg1"/>
        </a:solidFill>
        <a:latin typeface="Times New Roman" pitchFamily="18" charset="0"/>
        <a:ea typeface="新細明體"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6BD"/>
    <a:srgbClr val="003366"/>
    <a:srgbClr val="0066FF"/>
    <a:srgbClr val="777777"/>
    <a:srgbClr val="4FA9C5"/>
    <a:srgbClr val="6699FF"/>
    <a:srgbClr val="993300"/>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99820" autoAdjust="0"/>
  </p:normalViewPr>
  <p:slideViewPr>
    <p:cSldViewPr showGuides="1">
      <p:cViewPr varScale="1">
        <p:scale>
          <a:sx n="111" d="100"/>
          <a:sy n="111" d="100"/>
        </p:scale>
        <p:origin x="-1530" y="-90"/>
      </p:cViewPr>
      <p:guideLst>
        <p:guide orient="horz" pos="845"/>
        <p:guide orient="horz" pos="391"/>
        <p:guide orient="horz" pos="754"/>
        <p:guide pos="2699"/>
        <p:guide pos="113"/>
        <p:guide pos="210"/>
        <p:guide pos="532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4" d="100"/>
          <a:sy n="54" d="100"/>
        </p:scale>
        <p:origin x="-190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新細明體" charset="-120"/>
              </a:defRPr>
            </a:lvl1pPr>
          </a:lstStyle>
          <a:p>
            <a:pPr>
              <a:defRPr/>
            </a:pPr>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新細明體" charset="-120"/>
              </a:defRPr>
            </a:lvl1pPr>
          </a:lstStyle>
          <a:p>
            <a:pPr>
              <a:defRPr/>
            </a:pPr>
            <a:fld id="{860928B0-A17D-4325-9297-4D1C4DEA9645}" type="datetimeFigureOut">
              <a:rPr lang="zh-TW" altLang="en-US"/>
              <a:pPr>
                <a:defRPr/>
              </a:pPr>
              <a:t>2022/6/24</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新細明體" charset="-120"/>
              </a:defRPr>
            </a:lvl1pPr>
          </a:lstStyle>
          <a:p>
            <a:pPr>
              <a:defRPr/>
            </a:pPr>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新細明體" charset="-120"/>
              </a:defRPr>
            </a:lvl1pPr>
          </a:lstStyle>
          <a:p>
            <a:pPr>
              <a:defRPr/>
            </a:pPr>
            <a:fld id="{EC18F033-88A2-4AF0-99D9-A8075CEBDD5D}" type="slidenum">
              <a:rPr lang="zh-TW" altLang="en-US"/>
              <a:pPr>
                <a:defRPr/>
              </a:pPr>
              <a:t>‹#›</a:t>
            </a:fld>
            <a:endParaRPr lang="zh-TW" altLang="en-US"/>
          </a:p>
        </p:txBody>
      </p:sp>
    </p:spTree>
    <p:extLst>
      <p:ext uri="{BB962C8B-B14F-4D97-AF65-F5344CB8AC3E}">
        <p14:creationId xmlns:p14="http://schemas.microsoft.com/office/powerpoint/2010/main" val="2048528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新細明體" charset="-120"/>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新細明體" charset="-120"/>
              </a:defRPr>
            </a:lvl1pPr>
          </a:lstStyle>
          <a:p>
            <a:pPr>
              <a:defRPr/>
            </a:pPr>
            <a:fld id="{2C59AEB2-7AA9-4C5E-8810-352C3B53B222}" type="datetimeFigureOut">
              <a:rPr lang="zh-TW" altLang="en-US"/>
              <a:pPr>
                <a:defRPr/>
              </a:pPr>
              <a:t>2022/6/24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smtClean="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新細明體" charset="-120"/>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新細明體" charset="-120"/>
              </a:defRPr>
            </a:lvl1pPr>
          </a:lstStyle>
          <a:p>
            <a:pPr>
              <a:defRPr/>
            </a:pPr>
            <a:fld id="{A25C0595-FFF4-4068-838B-92129DEF692B}" type="slidenum">
              <a:rPr lang="zh-TW" altLang="en-US"/>
              <a:pPr>
                <a:defRPr/>
              </a:pPr>
              <a:t>‹#›</a:t>
            </a:fld>
            <a:endParaRPr lang="zh-TW" altLang="en-US"/>
          </a:p>
        </p:txBody>
      </p:sp>
    </p:spTree>
    <p:extLst>
      <p:ext uri="{BB962C8B-B14F-4D97-AF65-F5344CB8AC3E}">
        <p14:creationId xmlns:p14="http://schemas.microsoft.com/office/powerpoint/2010/main" val="7231165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A25C0595-FFF4-4068-838B-92129DEF692B}" type="slidenum">
              <a:rPr lang="zh-TW" altLang="en-US" smtClean="0"/>
              <a:pPr>
                <a:defRPr/>
              </a:pPr>
              <a:t>12</a:t>
            </a:fld>
            <a:endParaRPr lang="zh-TW" altLang="en-US"/>
          </a:p>
        </p:txBody>
      </p:sp>
    </p:spTree>
    <p:extLst>
      <p:ext uri="{BB962C8B-B14F-4D97-AF65-F5344CB8AC3E}">
        <p14:creationId xmlns:p14="http://schemas.microsoft.com/office/powerpoint/2010/main" val="1580980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Box 49"/>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205B1CE-0350-4FDA-B974-9238CF987335}"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 name="Picture 37" descr="Icon-02">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748713" y="6524625"/>
            <a:ext cx="327025" cy="300038"/>
          </a:xfrm>
          <a:prstGeom prst="rect">
            <a:avLst/>
          </a:prstGeom>
          <a:noFill/>
          <a:ln w="9525">
            <a:noFill/>
            <a:miter lim="800000"/>
            <a:headEnd/>
            <a:tailEnd/>
          </a:ln>
        </p:spPr>
      </p:pic>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vl3pPr marL="273050" indent="-269875">
              <a:defRPr/>
            </a:lvl3pPr>
            <a:lvl4pPr marL="266700" indent="6350">
              <a:defRPr/>
            </a:lvl4pPr>
            <a:lvl5pPr>
              <a:defRPr/>
            </a:lvl5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dirty="0" smtClean="0"/>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vl3pPr marL="273050" indent="-269875">
              <a:defRPr/>
            </a:lvl3pPr>
            <a:lvl4pPr marL="266700" indent="6350">
              <a:defRPr/>
            </a:lvl4pPr>
            <a:lvl5pPr>
              <a:defRPr/>
            </a:lvl5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dirty="0" smtClean="0"/>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Box 49"/>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1B63B9E1-CD51-48F4-BC2E-5B022CC0B487}"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 name="Picture 37" descr="Icon-02">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748713" y="6524625"/>
            <a:ext cx="327025" cy="300038"/>
          </a:xfrm>
          <a:prstGeom prst="rect">
            <a:avLst/>
          </a:prstGeom>
          <a:noFill/>
          <a:ln w="9525">
            <a:noFill/>
            <a:miter lim="800000"/>
            <a:headEnd/>
            <a:tailEnd/>
          </a:ln>
        </p:spPr>
      </p:pic>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vl3pPr marL="273050" indent="-269875">
              <a:defRPr/>
            </a:lvl3pPr>
            <a:lvl4pPr marL="266700" indent="6350">
              <a:defRPr/>
            </a:lvl4pPr>
            <a:lvl5pPr>
              <a:defRPr/>
            </a:lvl5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dirty="0" smtClean="0"/>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Box 49"/>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9CF959A8-9B8C-4AB8-A795-1B1B09B34D67}"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 name="Picture 37" descr="Icon-02">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748713" y="6524625"/>
            <a:ext cx="327025" cy="300038"/>
          </a:xfrm>
          <a:prstGeom prst="rect">
            <a:avLst/>
          </a:prstGeom>
          <a:noFill/>
          <a:ln w="9525">
            <a:noFill/>
            <a:miter lim="800000"/>
            <a:headEnd/>
            <a:tailEnd/>
          </a:ln>
        </p:spPr>
      </p:pic>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vl3pPr marL="273050" indent="-269875">
              <a:defRPr/>
            </a:lvl3pPr>
            <a:lvl4pPr marL="266700" indent="6350">
              <a:defRPr/>
            </a:lvl4pPr>
            <a:lvl5pPr>
              <a:defRPr/>
            </a:lvl5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dirty="0" smtClean="0"/>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Box 49"/>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45050DDA-213A-4589-8C7E-6D2F54B881D0}"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 name="Picture 37" descr="Icon-02">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748713" y="6524625"/>
            <a:ext cx="327025" cy="300038"/>
          </a:xfrm>
          <a:prstGeom prst="rect">
            <a:avLst/>
          </a:prstGeom>
          <a:noFill/>
          <a:ln w="9525">
            <a:noFill/>
            <a:miter lim="800000"/>
            <a:headEnd/>
            <a:tailEnd/>
          </a:ln>
        </p:spPr>
      </p:pic>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smtClean="0"/>
              <a:t>按一下以編輯母片標題樣式</a:t>
            </a:r>
            <a:endParaRPr lang="zh-TW" altLang="en-US" dirty="0"/>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vl3pPr marL="273050" indent="-269875">
              <a:defRPr/>
            </a:lvl3pPr>
            <a:lvl4pPr marL="266700" indent="6350">
              <a:defRPr/>
            </a:lvl4pPr>
            <a:lvl5pPr>
              <a:defRPr/>
            </a:lvl5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dirty="0" smtClean="0"/>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Box 49"/>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305B0A49-AEEC-49ED-9C40-A8BE4174EF1E}"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 name="Picture 37" descr="Icon-02">
            <a:hlinkClick r:id="" action="ppaction://hlinkshowjump?jump=endshow"/>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748713" y="6524625"/>
            <a:ext cx="327025" cy="300038"/>
          </a:xfrm>
          <a:prstGeom prst="rect">
            <a:avLst/>
          </a:prstGeom>
          <a:noFill/>
          <a:ln w="9525">
            <a:noFill/>
            <a:miter lim="800000"/>
            <a:headEnd/>
            <a:tailEnd/>
          </a:ln>
        </p:spPr>
      </p:pic>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12" Type="http://schemas.openxmlformats.org/officeDocument/2006/relationships/slide" Target="../slides/slide5.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s/slide4.xml"/><Relationship Id="rId5" Type="http://schemas.openxmlformats.org/officeDocument/2006/relationships/image" Target="../media/image2.png"/><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2.xml"/><Relationship Id="rId7" Type="http://schemas.openxmlformats.org/officeDocument/2006/relationships/image" Target="../media/image4.png"/><Relationship Id="rId12" Type="http://schemas.openxmlformats.org/officeDocument/2006/relationships/slide" Target="../slides/slid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s/slide4.xml"/><Relationship Id="rId5" Type="http://schemas.openxmlformats.org/officeDocument/2006/relationships/image" Target="../media/image2.png"/><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3.xml"/><Relationship Id="rId7" Type="http://schemas.openxmlformats.org/officeDocument/2006/relationships/image" Target="../media/image4.png"/><Relationship Id="rId12" Type="http://schemas.openxmlformats.org/officeDocument/2006/relationships/slide" Target="../slides/slide5.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slide" Target="../slides/slide4.xml"/><Relationship Id="rId5" Type="http://schemas.openxmlformats.org/officeDocument/2006/relationships/image" Target="../media/image2.png"/><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4.xml"/><Relationship Id="rId7" Type="http://schemas.openxmlformats.org/officeDocument/2006/relationships/image" Target="../media/image4.png"/><Relationship Id="rId12" Type="http://schemas.openxmlformats.org/officeDocument/2006/relationships/slide" Target="../slides/slide5.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s/slide4.xml"/><Relationship Id="rId5" Type="http://schemas.openxmlformats.org/officeDocument/2006/relationships/image" Target="../media/image2.png"/><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5.xml"/><Relationship Id="rId7" Type="http://schemas.openxmlformats.org/officeDocument/2006/relationships/image" Target="../media/image4.png"/><Relationship Id="rId12" Type="http://schemas.openxmlformats.org/officeDocument/2006/relationships/slide" Target="../slides/slid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png"/><Relationship Id="rId11" Type="http://schemas.openxmlformats.org/officeDocument/2006/relationships/slide" Target="../slides/slide4.xml"/><Relationship Id="rId5" Type="http://schemas.openxmlformats.org/officeDocument/2006/relationships/image" Target="../media/image2.png"/><Relationship Id="rId10" Type="http://schemas.openxmlformats.org/officeDocument/2006/relationships/slide" Target="../slides/slide2.xml"/><Relationship Id="rId4" Type="http://schemas.openxmlformats.org/officeDocument/2006/relationships/image" Target="../media/image1.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023B647F-9E97-45BF-BA3B-71A3DB3E97F8}"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1029" name="Picture 29" descr="Icon-01">
            <a:hlinkClick r:id="" action="ppaction://hlinkshowjump?jump=firstslid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0813" y="6523038"/>
            <a:ext cx="328612" cy="301625"/>
          </a:xfrm>
          <a:prstGeom prst="rect">
            <a:avLst/>
          </a:prstGeom>
          <a:noFill/>
          <a:ln w="9525">
            <a:noFill/>
            <a:miter lim="800000"/>
            <a:headEnd/>
            <a:tailEnd/>
          </a:ln>
        </p:spPr>
      </p:pic>
      <p:pic>
        <p:nvPicPr>
          <p:cNvPr id="2" name="Picture 30" descr="Icon-03">
            <a:hlinkClick r:id="" action="ppaction://hlinkshowjump?jump=nextslid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53413" y="6523038"/>
            <a:ext cx="328612" cy="301625"/>
          </a:xfrm>
          <a:prstGeom prst="rect">
            <a:avLst/>
          </a:prstGeom>
          <a:noFill/>
          <a:ln w="9525">
            <a:noFill/>
            <a:miter lim="800000"/>
            <a:headEnd/>
            <a:tailEnd/>
          </a:ln>
        </p:spPr>
      </p:pic>
      <p:pic>
        <p:nvPicPr>
          <p:cNvPr id="1031" name="Picture 31" descr="Icon-04">
            <a:hlinkClick r:id="" action="ppaction://hlinkshowjump?jump=previousslide"/>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86625" y="6523038"/>
            <a:ext cx="328613" cy="301625"/>
          </a:xfrm>
          <a:prstGeom prst="rect">
            <a:avLst/>
          </a:prstGeom>
          <a:noFill/>
          <a:ln w="9525">
            <a:noFill/>
            <a:miter lim="800000"/>
            <a:headEnd/>
            <a:tailEnd/>
          </a:ln>
        </p:spPr>
      </p:pic>
      <p:pic>
        <p:nvPicPr>
          <p:cNvPr id="1032" name="Picture 32" descr="Icon-05">
            <a:hlinkClick r:id="" action="ppaction://hlinkshowjump?jump=firstslide"/>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04025" y="6523038"/>
            <a:ext cx="328613" cy="301625"/>
          </a:xfrm>
          <a:prstGeom prst="rect">
            <a:avLst/>
          </a:prstGeom>
          <a:noFill/>
          <a:ln w="9525">
            <a:noFill/>
            <a:miter lim="800000"/>
            <a:headEnd/>
            <a:tailEnd/>
          </a:ln>
        </p:spPr>
      </p:pic>
      <p:pic>
        <p:nvPicPr>
          <p:cNvPr id="1033" name="Picture 33" descr="Icon-06">
            <a:hlinkClick r:id="" action="ppaction://hlinkshowjump?jump=lastslide"/>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737600" y="6523038"/>
            <a:ext cx="338138" cy="301625"/>
          </a:xfrm>
          <a:prstGeom prst="rect">
            <a:avLst/>
          </a:prstGeom>
          <a:noFill/>
          <a:ln w="9525">
            <a:noFill/>
            <a:miter lim="800000"/>
            <a:headEnd/>
            <a:tailEnd/>
          </a:ln>
        </p:spPr>
      </p:pic>
      <p:sp>
        <p:nvSpPr>
          <p:cNvPr id="13"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4FA9C5"/>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FFFFFF"/>
                </a:solidFill>
                <a:latin typeface="Arial" charset="0"/>
                <a:ea typeface="新細明體" charset="-120"/>
              </a:rPr>
              <a:t>2-1</a:t>
            </a:r>
          </a:p>
        </p:txBody>
      </p:sp>
      <p:sp>
        <p:nvSpPr>
          <p:cNvPr id="14" name="Rectangle 6" descr="Right-2">
            <a:hlinkClick r:id="rId11" action="ppaction://hlinksldjump"/>
          </p:cNvPr>
          <p:cNvSpPr>
            <a:spLocks noChangeArrowheads="1"/>
          </p:cNvSpPr>
          <p:nvPr userDrawn="1"/>
        </p:nvSpPr>
        <p:spPr bwMode="auto">
          <a:xfrm>
            <a:off x="8534400" y="1033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2-2</a:t>
            </a:r>
          </a:p>
        </p:txBody>
      </p:sp>
      <p:sp>
        <p:nvSpPr>
          <p:cNvPr id="12" name="Rectangle 6" descr="Right-3">
            <a:hlinkClick r:id="rId12" action="ppaction://hlinksldjump"/>
          </p:cNvPr>
          <p:cNvSpPr>
            <a:spLocks noChangeArrowheads="1"/>
          </p:cNvSpPr>
          <p:nvPr userDrawn="1"/>
        </p:nvSpPr>
        <p:spPr bwMode="auto">
          <a:xfrm>
            <a:off x="8534400" y="1477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2-3</a:t>
            </a:r>
          </a:p>
        </p:txBody>
      </p:sp>
    </p:spTree>
  </p:cSld>
  <p:clrMap bg1="lt1" tx1="dk1" bg2="lt2" tx2="dk2" accent1="accent1" accent2="accent2" accent3="accent3" accent4="accent4" accent5="accent5" accent6="accent6" hlink="hlink" folHlink="folHlink"/>
  <p:sldLayoutIdLst>
    <p:sldLayoutId id="2147486254" r:id="rId1"/>
    <p:sldLayoutId id="2147486249" r:id="rId2"/>
  </p:sldLayoutIdLst>
  <p:transition>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2051"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60E50CCE-F6E1-4307-980B-1A314E768554}"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2053" name="Picture 29" descr="Icon-01">
            <a:hlinkClick r:id="" action="ppaction://hlinkshowjump?jump=firstslid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0813" y="6523038"/>
            <a:ext cx="328612" cy="301625"/>
          </a:xfrm>
          <a:prstGeom prst="rect">
            <a:avLst/>
          </a:prstGeom>
          <a:noFill/>
          <a:ln w="9525">
            <a:noFill/>
            <a:miter lim="800000"/>
            <a:headEnd/>
            <a:tailEnd/>
          </a:ln>
        </p:spPr>
      </p:pic>
      <p:pic>
        <p:nvPicPr>
          <p:cNvPr id="2054" name="Picture 30" descr="Icon-03">
            <a:hlinkClick r:id="" action="ppaction://hlinkshowjump?jump=nextslid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53413" y="6523038"/>
            <a:ext cx="328612" cy="301625"/>
          </a:xfrm>
          <a:prstGeom prst="rect">
            <a:avLst/>
          </a:prstGeom>
          <a:noFill/>
          <a:ln w="9525">
            <a:noFill/>
            <a:miter lim="800000"/>
            <a:headEnd/>
            <a:tailEnd/>
          </a:ln>
        </p:spPr>
      </p:pic>
      <p:pic>
        <p:nvPicPr>
          <p:cNvPr id="2055" name="Picture 31" descr="Icon-04">
            <a:hlinkClick r:id="" action="ppaction://hlinkshowjump?jump=previousslide"/>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86625" y="6523038"/>
            <a:ext cx="328613" cy="301625"/>
          </a:xfrm>
          <a:prstGeom prst="rect">
            <a:avLst/>
          </a:prstGeom>
          <a:noFill/>
          <a:ln w="9525">
            <a:noFill/>
            <a:miter lim="800000"/>
            <a:headEnd/>
            <a:tailEnd/>
          </a:ln>
        </p:spPr>
      </p:pic>
      <p:pic>
        <p:nvPicPr>
          <p:cNvPr id="2056" name="Picture 32" descr="Icon-05">
            <a:hlinkClick r:id="" action="ppaction://hlinkshowjump?jump=firstslide"/>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04025" y="6523038"/>
            <a:ext cx="328613" cy="301625"/>
          </a:xfrm>
          <a:prstGeom prst="rect">
            <a:avLst/>
          </a:prstGeom>
          <a:noFill/>
          <a:ln w="9525">
            <a:noFill/>
            <a:miter lim="800000"/>
            <a:headEnd/>
            <a:tailEnd/>
          </a:ln>
        </p:spPr>
      </p:pic>
      <p:pic>
        <p:nvPicPr>
          <p:cNvPr id="2057" name="Picture 33" descr="Icon-06">
            <a:hlinkClick r:id="" action="ppaction://hlinkshowjump?jump=lastslide"/>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737600" y="6523038"/>
            <a:ext cx="338138" cy="301625"/>
          </a:xfrm>
          <a:prstGeom prst="rect">
            <a:avLst/>
          </a:prstGeom>
          <a:noFill/>
          <a:ln w="9525">
            <a:noFill/>
            <a:miter lim="800000"/>
            <a:headEnd/>
            <a:tailEnd/>
          </a:ln>
        </p:spPr>
      </p:pic>
      <p:sp>
        <p:nvSpPr>
          <p:cNvPr id="13"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2-1</a:t>
            </a:r>
          </a:p>
        </p:txBody>
      </p:sp>
      <p:sp>
        <p:nvSpPr>
          <p:cNvPr id="14" name="Rectangle 6" descr="Right-2">
            <a:hlinkClick r:id="rId11" action="ppaction://hlinksldjump"/>
          </p:cNvPr>
          <p:cNvSpPr>
            <a:spLocks noChangeArrowheads="1"/>
          </p:cNvSpPr>
          <p:nvPr userDrawn="1"/>
        </p:nvSpPr>
        <p:spPr bwMode="auto">
          <a:xfrm>
            <a:off x="8534400" y="1033463"/>
            <a:ext cx="609600" cy="287337"/>
          </a:xfrm>
          <a:prstGeom prst="rect">
            <a:avLst/>
          </a:prstGeom>
          <a:solidFill>
            <a:srgbClr val="4FA9C5"/>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FFFFFF"/>
                </a:solidFill>
                <a:latin typeface="Arial" charset="0"/>
                <a:ea typeface="新細明體" charset="-120"/>
              </a:rPr>
              <a:t>2-2</a:t>
            </a:r>
          </a:p>
        </p:txBody>
      </p:sp>
      <p:sp>
        <p:nvSpPr>
          <p:cNvPr id="12" name="Rectangle 6" descr="Right-3">
            <a:hlinkClick r:id="rId12" action="ppaction://hlinksldjump"/>
          </p:cNvPr>
          <p:cNvSpPr>
            <a:spLocks noChangeArrowheads="1"/>
          </p:cNvSpPr>
          <p:nvPr userDrawn="1"/>
        </p:nvSpPr>
        <p:spPr bwMode="auto">
          <a:xfrm>
            <a:off x="8534400" y="1477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2-3</a:t>
            </a:r>
          </a:p>
        </p:txBody>
      </p:sp>
    </p:spTree>
  </p:cSld>
  <p:clrMap bg1="lt1" tx1="dk1" bg2="lt2" tx2="dk2" accent1="accent1" accent2="accent2" accent3="accent3" accent4="accent4" accent5="accent5" accent6="accent6" hlink="hlink" folHlink="folHlink"/>
  <p:sldLayoutIdLst>
    <p:sldLayoutId id="2147486256" r:id="rId1"/>
    <p:sldLayoutId id="2147486250" r:id="rId2"/>
  </p:sldLayoutIdLst>
  <p:transition>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075"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6F2CCC92-3D69-45BB-B9FC-75EAD6BDC6C2}"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3077" name="Picture 29" descr="Icon-01">
            <a:hlinkClick r:id="" action="ppaction://hlinkshowjump?jump=firstslid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0813" y="6523038"/>
            <a:ext cx="328612" cy="301625"/>
          </a:xfrm>
          <a:prstGeom prst="rect">
            <a:avLst/>
          </a:prstGeom>
          <a:noFill/>
          <a:ln w="9525">
            <a:noFill/>
            <a:miter lim="800000"/>
            <a:headEnd/>
            <a:tailEnd/>
          </a:ln>
        </p:spPr>
      </p:pic>
      <p:pic>
        <p:nvPicPr>
          <p:cNvPr id="3078" name="Picture 30" descr="Icon-03">
            <a:hlinkClick r:id="" action="ppaction://hlinkshowjump?jump=nextslid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53413" y="6523038"/>
            <a:ext cx="328612" cy="301625"/>
          </a:xfrm>
          <a:prstGeom prst="rect">
            <a:avLst/>
          </a:prstGeom>
          <a:noFill/>
          <a:ln w="9525">
            <a:noFill/>
            <a:miter lim="800000"/>
            <a:headEnd/>
            <a:tailEnd/>
          </a:ln>
        </p:spPr>
      </p:pic>
      <p:pic>
        <p:nvPicPr>
          <p:cNvPr id="3079" name="Picture 31" descr="Icon-04">
            <a:hlinkClick r:id="" action="ppaction://hlinkshowjump?jump=previousslide"/>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86625" y="6523038"/>
            <a:ext cx="328613" cy="301625"/>
          </a:xfrm>
          <a:prstGeom prst="rect">
            <a:avLst/>
          </a:prstGeom>
          <a:noFill/>
          <a:ln w="9525">
            <a:noFill/>
            <a:miter lim="800000"/>
            <a:headEnd/>
            <a:tailEnd/>
          </a:ln>
        </p:spPr>
      </p:pic>
      <p:pic>
        <p:nvPicPr>
          <p:cNvPr id="3080" name="Picture 32" descr="Icon-05">
            <a:hlinkClick r:id="" action="ppaction://hlinkshowjump?jump=firstslide"/>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04025" y="6523038"/>
            <a:ext cx="328613" cy="301625"/>
          </a:xfrm>
          <a:prstGeom prst="rect">
            <a:avLst/>
          </a:prstGeom>
          <a:noFill/>
          <a:ln w="9525">
            <a:noFill/>
            <a:miter lim="800000"/>
            <a:headEnd/>
            <a:tailEnd/>
          </a:ln>
        </p:spPr>
      </p:pic>
      <p:pic>
        <p:nvPicPr>
          <p:cNvPr id="3081" name="Picture 33" descr="Icon-06">
            <a:hlinkClick r:id="" action="ppaction://hlinkshowjump?jump=lastslide"/>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737600" y="6523038"/>
            <a:ext cx="338138" cy="301625"/>
          </a:xfrm>
          <a:prstGeom prst="rect">
            <a:avLst/>
          </a:prstGeom>
          <a:noFill/>
          <a:ln w="9525">
            <a:noFill/>
            <a:miter lim="800000"/>
            <a:headEnd/>
            <a:tailEnd/>
          </a:ln>
        </p:spPr>
      </p:pic>
      <p:sp>
        <p:nvSpPr>
          <p:cNvPr id="13"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2-1</a:t>
            </a:r>
          </a:p>
        </p:txBody>
      </p:sp>
      <p:sp>
        <p:nvSpPr>
          <p:cNvPr id="14" name="Rectangle 6" descr="Right-2">
            <a:hlinkClick r:id="rId11" action="ppaction://hlinksldjump"/>
          </p:cNvPr>
          <p:cNvSpPr>
            <a:spLocks noChangeArrowheads="1"/>
          </p:cNvSpPr>
          <p:nvPr userDrawn="1"/>
        </p:nvSpPr>
        <p:spPr bwMode="auto">
          <a:xfrm>
            <a:off x="8534400" y="1033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2-2</a:t>
            </a:r>
          </a:p>
        </p:txBody>
      </p:sp>
      <p:sp>
        <p:nvSpPr>
          <p:cNvPr id="15" name="Rectangle 6" descr="Right-3">
            <a:hlinkClick r:id="rId12" action="ppaction://hlinksldjump"/>
          </p:cNvPr>
          <p:cNvSpPr>
            <a:spLocks noChangeArrowheads="1"/>
          </p:cNvSpPr>
          <p:nvPr userDrawn="1"/>
        </p:nvSpPr>
        <p:spPr bwMode="auto">
          <a:xfrm>
            <a:off x="8534400" y="1477963"/>
            <a:ext cx="609600" cy="287337"/>
          </a:xfrm>
          <a:prstGeom prst="rect">
            <a:avLst/>
          </a:prstGeom>
          <a:solidFill>
            <a:srgbClr val="4FA9C5"/>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FFFFFF"/>
                </a:solidFill>
                <a:latin typeface="Arial" charset="0"/>
                <a:ea typeface="新細明體" charset="-120"/>
              </a:rPr>
              <a:t>2-3</a:t>
            </a:r>
          </a:p>
        </p:txBody>
      </p:sp>
    </p:spTree>
  </p:cSld>
  <p:clrMap bg1="lt1" tx1="dk1" bg2="lt2" tx2="dk2" accent1="accent1" accent2="accent2" accent3="accent3" accent4="accent4" accent5="accent5" accent6="accent6" hlink="hlink" folHlink="folHlink"/>
  <p:sldLayoutIdLst>
    <p:sldLayoutId id="2147486257" r:id="rId1"/>
    <p:sldLayoutId id="2147486251" r:id="rId2"/>
  </p:sldLayoutIdLst>
  <p:transition>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4099"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8E58739E-61F2-4BAC-9CAF-61E35256A4BA}"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4101" name="Picture 29" descr="Icon-01">
            <a:hlinkClick r:id="" action="ppaction://hlinkshowjump?jump=firstslid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0813" y="6523038"/>
            <a:ext cx="328612" cy="301625"/>
          </a:xfrm>
          <a:prstGeom prst="rect">
            <a:avLst/>
          </a:prstGeom>
          <a:noFill/>
          <a:ln w="9525">
            <a:noFill/>
            <a:miter lim="800000"/>
            <a:headEnd/>
            <a:tailEnd/>
          </a:ln>
        </p:spPr>
      </p:pic>
      <p:pic>
        <p:nvPicPr>
          <p:cNvPr id="4102" name="Picture 30" descr="Icon-03">
            <a:hlinkClick r:id="" action="ppaction://hlinkshowjump?jump=nextslid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53413" y="6523038"/>
            <a:ext cx="328612" cy="301625"/>
          </a:xfrm>
          <a:prstGeom prst="rect">
            <a:avLst/>
          </a:prstGeom>
          <a:noFill/>
          <a:ln w="9525">
            <a:noFill/>
            <a:miter lim="800000"/>
            <a:headEnd/>
            <a:tailEnd/>
          </a:ln>
        </p:spPr>
      </p:pic>
      <p:pic>
        <p:nvPicPr>
          <p:cNvPr id="4103" name="Picture 31" descr="Icon-04">
            <a:hlinkClick r:id="" action="ppaction://hlinkshowjump?jump=previousslide"/>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86625" y="6523038"/>
            <a:ext cx="328613" cy="301625"/>
          </a:xfrm>
          <a:prstGeom prst="rect">
            <a:avLst/>
          </a:prstGeom>
          <a:noFill/>
          <a:ln w="9525">
            <a:noFill/>
            <a:miter lim="800000"/>
            <a:headEnd/>
            <a:tailEnd/>
          </a:ln>
        </p:spPr>
      </p:pic>
      <p:pic>
        <p:nvPicPr>
          <p:cNvPr id="4104" name="Picture 32" descr="Icon-05">
            <a:hlinkClick r:id="" action="ppaction://hlinkshowjump?jump=firstslide"/>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04025" y="6523038"/>
            <a:ext cx="328613" cy="301625"/>
          </a:xfrm>
          <a:prstGeom prst="rect">
            <a:avLst/>
          </a:prstGeom>
          <a:noFill/>
          <a:ln w="9525">
            <a:noFill/>
            <a:miter lim="800000"/>
            <a:headEnd/>
            <a:tailEnd/>
          </a:ln>
        </p:spPr>
      </p:pic>
      <p:pic>
        <p:nvPicPr>
          <p:cNvPr id="4105" name="Picture 33" descr="Icon-06">
            <a:hlinkClick r:id="" action="ppaction://hlinkshowjump?jump=lastslide"/>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737600" y="6523038"/>
            <a:ext cx="338138" cy="301625"/>
          </a:xfrm>
          <a:prstGeom prst="rect">
            <a:avLst/>
          </a:prstGeom>
          <a:noFill/>
          <a:ln w="9525">
            <a:noFill/>
            <a:miter lim="800000"/>
            <a:headEnd/>
            <a:tailEnd/>
          </a:ln>
        </p:spPr>
      </p:pic>
      <p:sp>
        <p:nvSpPr>
          <p:cNvPr id="13"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2-2</a:t>
            </a:r>
          </a:p>
        </p:txBody>
      </p:sp>
      <p:sp>
        <p:nvSpPr>
          <p:cNvPr id="14" name="Rectangle 6" descr="Right-2">
            <a:hlinkClick r:id="rId11" action="ppaction://hlinksldjump"/>
          </p:cNvPr>
          <p:cNvSpPr>
            <a:spLocks noChangeArrowheads="1"/>
          </p:cNvSpPr>
          <p:nvPr userDrawn="1"/>
        </p:nvSpPr>
        <p:spPr bwMode="auto">
          <a:xfrm>
            <a:off x="8534400" y="1033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2-3</a:t>
            </a:r>
          </a:p>
        </p:txBody>
      </p:sp>
      <p:sp>
        <p:nvSpPr>
          <p:cNvPr id="12" name="Rectangle 6" descr="Right-3">
            <a:hlinkClick r:id="rId12" action="ppaction://hlinksldjump"/>
          </p:cNvPr>
          <p:cNvSpPr>
            <a:spLocks noChangeArrowheads="1"/>
          </p:cNvSpPr>
          <p:nvPr userDrawn="1"/>
        </p:nvSpPr>
        <p:spPr bwMode="auto">
          <a:xfrm>
            <a:off x="8534400" y="1477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2-6</a:t>
            </a:r>
          </a:p>
        </p:txBody>
      </p:sp>
      <p:sp>
        <p:nvSpPr>
          <p:cNvPr id="15" name="Rectangle 6" descr="Right-4">
            <a:hlinkClick r:id="rId12" action="ppaction://hlinksldjump"/>
          </p:cNvPr>
          <p:cNvSpPr>
            <a:spLocks noChangeArrowheads="1"/>
          </p:cNvSpPr>
          <p:nvPr userDrawn="1"/>
        </p:nvSpPr>
        <p:spPr bwMode="auto">
          <a:xfrm>
            <a:off x="8534400" y="1922463"/>
            <a:ext cx="609600" cy="287337"/>
          </a:xfrm>
          <a:prstGeom prst="rect">
            <a:avLst/>
          </a:prstGeom>
          <a:solidFill>
            <a:srgbClr val="4FA9C5"/>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FFFFFF"/>
                </a:solidFill>
                <a:latin typeface="Arial" charset="0"/>
                <a:ea typeface="新細明體" charset="-120"/>
              </a:rPr>
              <a:t>2-7</a:t>
            </a:r>
          </a:p>
        </p:txBody>
      </p:sp>
    </p:spTree>
  </p:cSld>
  <p:clrMap bg1="lt1" tx1="dk1" bg2="lt2" tx2="dk2" accent1="accent1" accent2="accent2" accent3="accent3" accent4="accent4" accent5="accent5" accent6="accent6" hlink="hlink" folHlink="folHlink"/>
  <p:sldLayoutIdLst>
    <p:sldLayoutId id="2147486259" r:id="rId1"/>
    <p:sldLayoutId id="2147486252" r:id="rId2"/>
  </p:sldLayoutIdLst>
  <p:transition>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3850" y="455613"/>
            <a:ext cx="8135938" cy="72072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123" name="Rectangle 3"/>
          <p:cNvSpPr>
            <a:spLocks noGrp="1" noChangeArrowheads="1"/>
          </p:cNvSpPr>
          <p:nvPr>
            <p:ph type="body" idx="1"/>
          </p:nvPr>
        </p:nvSpPr>
        <p:spPr bwMode="auto">
          <a:xfrm>
            <a:off x="323850" y="1196975"/>
            <a:ext cx="8135938" cy="50403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一、第一層第一層第一層第一層第一層第一層第一層</a:t>
            </a:r>
          </a:p>
          <a:p>
            <a:pPr lvl="1"/>
            <a:r>
              <a:rPr lang="zh-TW" altLang="en-US" smtClean="0"/>
              <a:t>第二層內文第二層內文第二層內文第二層內文第二層內文第二層內文</a:t>
            </a:r>
            <a:endParaRPr lang="en-US" altLang="zh-TW" smtClean="0"/>
          </a:p>
          <a:p>
            <a:pPr lvl="2"/>
            <a:r>
              <a:rPr lang="en-US" altLang="zh-TW" smtClean="0"/>
              <a:t>1.</a:t>
            </a:r>
            <a:r>
              <a:rPr lang="zh-TW" altLang="en-US" smtClean="0"/>
              <a:t>第三層第三層第三層第三層第三層第三層第三層第三層第三</a:t>
            </a:r>
            <a:endParaRPr lang="en-US" altLang="zh-TW" smtClean="0"/>
          </a:p>
          <a:p>
            <a:pPr lvl="3"/>
            <a:r>
              <a:rPr lang="zh-TW" altLang="en-US" smtClean="0"/>
              <a:t>第四層第四層第四層第四層第四層第四層第四層第四層</a:t>
            </a:r>
            <a:endParaRPr lang="en-US" altLang="zh-TW" smtClean="0"/>
          </a:p>
          <a:p>
            <a:pPr lvl="4"/>
            <a:r>
              <a:rPr lang="en-US" altLang="zh-TW" smtClean="0"/>
              <a:t>(1)</a:t>
            </a:r>
            <a:r>
              <a:rPr lang="zh-TW" altLang="en-US" smtClean="0"/>
              <a:t>第五層第五層第五層第五層第五層第五層第五層第五層</a:t>
            </a:r>
          </a:p>
        </p:txBody>
      </p:sp>
      <p:sp>
        <p:nvSpPr>
          <p:cNvPr id="1030" name="Text Box 79"/>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F433AF0A-BD69-49D6-B7D2-4BBA098B7127}" type="slidenum">
              <a:rPr lang="zh-TW" altLang="en-US" sz="1200" b="0" smtClean="0">
                <a:solidFill>
                  <a:schemeClr val="tx1"/>
                </a:solidFill>
              </a:rPr>
              <a:pPr algn="ctr" eaLnBrk="1" hangingPunct="1">
                <a:defRPr/>
              </a:pPr>
              <a:t>‹#›</a:t>
            </a:fld>
            <a:r>
              <a:rPr lang="zh-TW" altLang="en-US" sz="1200" b="0" smtClean="0">
                <a:solidFill>
                  <a:schemeClr val="tx1"/>
                </a:solidFill>
              </a:rPr>
              <a:t>頁</a:t>
            </a:r>
          </a:p>
        </p:txBody>
      </p:sp>
      <p:pic>
        <p:nvPicPr>
          <p:cNvPr id="5125" name="Picture 29" descr="Icon-01">
            <a:hlinkClick r:id="" action="ppaction://hlinkshowjump?jump=firstslid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0813" y="6523038"/>
            <a:ext cx="328612" cy="301625"/>
          </a:xfrm>
          <a:prstGeom prst="rect">
            <a:avLst/>
          </a:prstGeom>
          <a:noFill/>
          <a:ln w="9525">
            <a:noFill/>
            <a:miter lim="800000"/>
            <a:headEnd/>
            <a:tailEnd/>
          </a:ln>
        </p:spPr>
      </p:pic>
      <p:pic>
        <p:nvPicPr>
          <p:cNvPr id="5126" name="Picture 30" descr="Icon-03">
            <a:hlinkClick r:id="" action="ppaction://hlinkshowjump?jump=nextslid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53413" y="6523038"/>
            <a:ext cx="328612" cy="301625"/>
          </a:xfrm>
          <a:prstGeom prst="rect">
            <a:avLst/>
          </a:prstGeom>
          <a:noFill/>
          <a:ln w="9525">
            <a:noFill/>
            <a:miter lim="800000"/>
            <a:headEnd/>
            <a:tailEnd/>
          </a:ln>
        </p:spPr>
      </p:pic>
      <p:pic>
        <p:nvPicPr>
          <p:cNvPr id="5127" name="Picture 31" descr="Icon-04">
            <a:hlinkClick r:id="" action="ppaction://hlinkshowjump?jump=previousslide"/>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86625" y="6523038"/>
            <a:ext cx="328613" cy="301625"/>
          </a:xfrm>
          <a:prstGeom prst="rect">
            <a:avLst/>
          </a:prstGeom>
          <a:noFill/>
          <a:ln w="9525">
            <a:noFill/>
            <a:miter lim="800000"/>
            <a:headEnd/>
            <a:tailEnd/>
          </a:ln>
        </p:spPr>
      </p:pic>
      <p:pic>
        <p:nvPicPr>
          <p:cNvPr id="5128" name="Picture 32" descr="Icon-05">
            <a:hlinkClick r:id="" action="ppaction://hlinkshowjump?jump=firstslide"/>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04025" y="6523038"/>
            <a:ext cx="328613" cy="301625"/>
          </a:xfrm>
          <a:prstGeom prst="rect">
            <a:avLst/>
          </a:prstGeom>
          <a:noFill/>
          <a:ln w="9525">
            <a:noFill/>
            <a:miter lim="800000"/>
            <a:headEnd/>
            <a:tailEnd/>
          </a:ln>
        </p:spPr>
      </p:pic>
      <p:pic>
        <p:nvPicPr>
          <p:cNvPr id="5129" name="Picture 33" descr="Icon-06">
            <a:hlinkClick r:id="" action="ppaction://hlinkshowjump?jump=lastslide"/>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737600" y="6523038"/>
            <a:ext cx="338138" cy="301625"/>
          </a:xfrm>
          <a:prstGeom prst="rect">
            <a:avLst/>
          </a:prstGeom>
          <a:noFill/>
          <a:ln w="9525">
            <a:noFill/>
            <a:miter lim="800000"/>
            <a:headEnd/>
            <a:tailEnd/>
          </a:ln>
        </p:spPr>
      </p:pic>
      <p:sp>
        <p:nvSpPr>
          <p:cNvPr id="13" name="Rectangle 5" descr="Right-1">
            <a:hlinkClick r:id="rId10" action="ppaction://hlinksldjump"/>
          </p:cNvPr>
          <p:cNvSpPr>
            <a:spLocks noChangeArrowheads="1"/>
          </p:cNvSpPr>
          <p:nvPr userDrawn="1"/>
        </p:nvSpPr>
        <p:spPr bwMode="auto">
          <a:xfrm>
            <a:off x="8534400" y="588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2-1</a:t>
            </a:r>
          </a:p>
        </p:txBody>
      </p:sp>
      <p:sp>
        <p:nvSpPr>
          <p:cNvPr id="14" name="Rectangle 6" descr="Right-2">
            <a:hlinkClick r:id="rId11" action="ppaction://hlinksldjump"/>
          </p:cNvPr>
          <p:cNvSpPr>
            <a:spLocks noChangeArrowheads="1"/>
          </p:cNvSpPr>
          <p:nvPr userDrawn="1"/>
        </p:nvSpPr>
        <p:spPr bwMode="auto">
          <a:xfrm>
            <a:off x="8534400" y="1033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2-2</a:t>
            </a:r>
          </a:p>
        </p:txBody>
      </p:sp>
      <p:sp>
        <p:nvSpPr>
          <p:cNvPr id="12" name="Rectangle 6" descr="Right-3">
            <a:hlinkClick r:id="rId12" action="ppaction://hlinksldjump"/>
          </p:cNvPr>
          <p:cNvSpPr>
            <a:spLocks noChangeArrowheads="1"/>
          </p:cNvSpPr>
          <p:nvPr userDrawn="1"/>
        </p:nvSpPr>
        <p:spPr bwMode="auto">
          <a:xfrm>
            <a:off x="8534400" y="14779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2-3</a:t>
            </a:r>
          </a:p>
        </p:txBody>
      </p:sp>
      <p:sp>
        <p:nvSpPr>
          <p:cNvPr id="16" name="Rectangle 6" descr="Right-4">
            <a:hlinkClick r:id="" action="ppaction://noaction"/>
          </p:cNvPr>
          <p:cNvSpPr>
            <a:spLocks noChangeArrowheads="1"/>
          </p:cNvSpPr>
          <p:nvPr userDrawn="1"/>
        </p:nvSpPr>
        <p:spPr bwMode="auto">
          <a:xfrm>
            <a:off x="8534400" y="2351088"/>
            <a:ext cx="609600" cy="287337"/>
          </a:xfrm>
          <a:prstGeom prst="rect">
            <a:avLst/>
          </a:prstGeom>
          <a:solidFill>
            <a:srgbClr val="4FA9C5"/>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FFFFFF"/>
                </a:solidFill>
                <a:latin typeface="Arial" charset="0"/>
                <a:ea typeface="新細明體" charset="-120"/>
              </a:rPr>
              <a:t>2-5</a:t>
            </a:r>
          </a:p>
        </p:txBody>
      </p:sp>
      <p:sp>
        <p:nvSpPr>
          <p:cNvPr id="17" name="Rectangle 6" descr="Right-3">
            <a:hlinkClick r:id="rId12" action="ppaction://hlinksldjump"/>
          </p:cNvPr>
          <p:cNvSpPr>
            <a:spLocks noChangeArrowheads="1"/>
          </p:cNvSpPr>
          <p:nvPr userDrawn="1"/>
        </p:nvSpPr>
        <p:spPr bwMode="auto">
          <a:xfrm>
            <a:off x="8534400" y="1922463"/>
            <a:ext cx="609600" cy="287337"/>
          </a:xfrm>
          <a:prstGeom prst="rect">
            <a:avLst/>
          </a:prstGeom>
          <a:solidFill>
            <a:srgbClr val="003366"/>
          </a:solidFill>
          <a:ln>
            <a:noFill/>
          </a:ln>
          <a:extLst/>
        </p:spPr>
        <p:txBody>
          <a:bodyPr wrap="none" anchor="ct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en-US" altLang="zh-TW" dirty="0" smtClean="0">
                <a:solidFill>
                  <a:srgbClr val="777777"/>
                </a:solidFill>
                <a:latin typeface="Arial" charset="0"/>
                <a:ea typeface="新細明體" charset="-120"/>
              </a:rPr>
              <a:t>2-4</a:t>
            </a:r>
          </a:p>
        </p:txBody>
      </p:sp>
    </p:spTree>
  </p:cSld>
  <p:clrMap bg1="lt1" tx1="dk1" bg2="lt2" tx2="dk2" accent1="accent1" accent2="accent2" accent3="accent3" accent4="accent4" accent5="accent5" accent6="accent6" hlink="hlink" folHlink="folHlink"/>
  <p:sldLayoutIdLst>
    <p:sldLayoutId id="2147486261" r:id="rId1"/>
    <p:sldLayoutId id="2147486253" r:id="rId2"/>
  </p:sldLayoutIdLst>
  <p:transition>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08038" indent="-808038" algn="l" rtl="0" eaLnBrk="0" fontAlgn="base" hangingPunct="0">
        <a:spcBef>
          <a:spcPct val="20000"/>
        </a:spcBef>
        <a:spcAft>
          <a:spcPct val="0"/>
        </a:spcAft>
        <a:buChar char="•"/>
        <a:defRPr kumimoji="1" sz="3200" b="1">
          <a:solidFill>
            <a:srgbClr val="0099FF"/>
          </a:solidFill>
          <a:latin typeface="+mj-ea"/>
          <a:ea typeface="+mj-ea"/>
          <a:cs typeface="+mn-cs"/>
        </a:defRPr>
      </a:lvl1pPr>
      <a:lvl2pPr marL="1588" indent="712788" algn="just" rtl="0" eaLnBrk="0" fontAlgn="base" hangingPunct="0">
        <a:lnSpc>
          <a:spcPct val="110000"/>
        </a:lnSpc>
        <a:spcBef>
          <a:spcPct val="20000"/>
        </a:spcBef>
        <a:spcAft>
          <a:spcPct val="0"/>
        </a:spcAft>
        <a:buChar char="–"/>
        <a:defRPr sz="2800">
          <a:solidFill>
            <a:schemeClr val="tx1"/>
          </a:solidFill>
          <a:latin typeface="+mn-lt"/>
          <a:ea typeface="+mn-ea"/>
        </a:defRPr>
      </a:lvl2pPr>
      <a:lvl3pPr marL="273050" indent="-269875" algn="just" rtl="0" eaLnBrk="0" fontAlgn="base" hangingPunct="0">
        <a:spcBef>
          <a:spcPct val="20000"/>
        </a:spcBef>
        <a:spcAft>
          <a:spcPct val="0"/>
        </a:spcAft>
        <a:buChar char="•"/>
        <a:defRPr kumimoji="1" lang="zh-TW" altLang="en-US" sz="2800" dirty="0">
          <a:solidFill>
            <a:schemeClr val="tx1"/>
          </a:solidFill>
          <a:latin typeface="+mn-lt"/>
          <a:ea typeface="+mn-ea"/>
        </a:defRPr>
      </a:lvl3pPr>
      <a:lvl4pPr marL="273050" indent="1098550" algn="just" rtl="0" eaLnBrk="0" fontAlgn="base" hangingPunct="0">
        <a:spcBef>
          <a:spcPct val="20000"/>
        </a:spcBef>
        <a:spcAft>
          <a:spcPct val="0"/>
        </a:spcAft>
        <a:buChar char="–"/>
        <a:defRPr kumimoji="1" lang="en-US" altLang="zh-TW" sz="2800" dirty="0">
          <a:solidFill>
            <a:schemeClr val="tx1"/>
          </a:solidFill>
          <a:latin typeface="+mn-lt"/>
          <a:ea typeface="+mn-ea"/>
        </a:defRPr>
      </a:lvl4pPr>
      <a:lvl5pPr marL="712788" indent="-439738" algn="just"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slide" Target="slide5.xml"/><Relationship Id="rId4" Type="http://schemas.openxmlformats.org/officeDocument/2006/relationships/slide" Target="slide4.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temp1" descr="MENU-Icon-0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484313"/>
            <a:ext cx="4132263" cy="479425"/>
          </a:xfrm>
          <a:prstGeom prst="rect">
            <a:avLst/>
          </a:prstGeom>
          <a:noFill/>
          <a:ln w="9525">
            <a:noFill/>
            <a:miter lim="800000"/>
            <a:headEnd/>
            <a:tailEnd/>
          </a:ln>
        </p:spPr>
      </p:pic>
      <p:sp>
        <p:nvSpPr>
          <p:cNvPr id="15363" name="temp2"/>
          <p:cNvSpPr txBox="1">
            <a:spLocks noChangeArrowheads="1"/>
          </p:cNvSpPr>
          <p:nvPr/>
        </p:nvSpPr>
        <p:spPr bwMode="auto">
          <a:xfrm>
            <a:off x="71438" y="1555750"/>
            <a:ext cx="3924300" cy="338554"/>
          </a:xfrm>
          <a:prstGeom prst="rect">
            <a:avLst/>
          </a:prstGeom>
          <a:noFill/>
          <a:ln w="9525">
            <a:noFill/>
            <a:miter lim="800000"/>
            <a:headEnd/>
            <a:tailEnd/>
          </a:ln>
        </p:spPr>
        <p:txBody>
          <a:bodyPr>
            <a:spAutoFit/>
          </a:bodyPr>
          <a:lstStyle/>
          <a:p>
            <a:pPr>
              <a:spcBef>
                <a:spcPct val="50000"/>
              </a:spcBef>
              <a:tabLst>
                <a:tab pos="714375" algn="l"/>
              </a:tabLst>
            </a:pPr>
            <a:r>
              <a:rPr lang="zh-TW" altLang="en-US" sz="1600" dirty="0" smtClean="0">
                <a:latin typeface="微軟正黑體" pitchFamily="34" charset="-120"/>
                <a:ea typeface="微軟正黑體" pitchFamily="34" charset="-120"/>
              </a:rPr>
              <a:t>第</a:t>
            </a:r>
            <a:r>
              <a:rPr lang="en-US" altLang="zh-TW" sz="1600" dirty="0">
                <a:latin typeface="微軟正黑體" pitchFamily="34" charset="-120"/>
                <a:ea typeface="微軟正黑體" pitchFamily="34" charset="-120"/>
              </a:rPr>
              <a:t>2</a:t>
            </a:r>
            <a:r>
              <a:rPr lang="zh-TW" altLang="en-US" sz="1600" dirty="0" smtClean="0">
                <a:latin typeface="微軟正黑體" pitchFamily="34" charset="-120"/>
                <a:ea typeface="微軟正黑體" pitchFamily="34" charset="-120"/>
              </a:rPr>
              <a:t>章 </a:t>
            </a:r>
            <a:r>
              <a:rPr lang="en-US" altLang="zh-TW" sz="1600" dirty="0" err="1" smtClean="0">
                <a:latin typeface="微軟正黑體" pitchFamily="34" charset="-120"/>
                <a:ea typeface="微軟正黑體" pitchFamily="34" charset="-120"/>
              </a:rPr>
              <a:t>TensorFlow</a:t>
            </a:r>
            <a:r>
              <a:rPr lang="en-US" altLang="zh-TW" sz="1600" dirty="0" smtClean="0">
                <a:latin typeface="微軟正黑體" pitchFamily="34" charset="-120"/>
                <a:ea typeface="微軟正黑體" pitchFamily="34" charset="-120"/>
              </a:rPr>
              <a:t> </a:t>
            </a:r>
            <a:r>
              <a:rPr lang="zh-TW" altLang="en-US" sz="1600" dirty="0" smtClean="0">
                <a:latin typeface="微軟正黑體" pitchFamily="34" charset="-120"/>
                <a:ea typeface="微軟正黑體" pitchFamily="34" charset="-120"/>
              </a:rPr>
              <a:t>環境</a:t>
            </a:r>
            <a:r>
              <a:rPr lang="zh-TW" altLang="en-US" sz="1600" dirty="0">
                <a:latin typeface="微軟正黑體" pitchFamily="34" charset="-120"/>
                <a:ea typeface="微軟正黑體" pitchFamily="34" charset="-120"/>
              </a:rPr>
              <a:t>安裝與介紹</a:t>
            </a:r>
          </a:p>
        </p:txBody>
      </p:sp>
      <p:grpSp>
        <p:nvGrpSpPr>
          <p:cNvPr id="15364" name="群組 8"/>
          <p:cNvGrpSpPr>
            <a:grpSpLocks/>
          </p:cNvGrpSpPr>
          <p:nvPr/>
        </p:nvGrpSpPr>
        <p:grpSpPr bwMode="auto">
          <a:xfrm>
            <a:off x="219075" y="2408238"/>
            <a:ext cx="3992563" cy="327025"/>
            <a:chOff x="219075" y="2408238"/>
            <a:chExt cx="3992563" cy="327025"/>
          </a:xfrm>
        </p:grpSpPr>
        <p:sp>
          <p:nvSpPr>
            <p:cNvPr id="15377" name="sub-1-1-1" descr="SubNo">
              <a:hlinkClick r:id="rId3" action="ppaction://hlinksldjump"/>
            </p:cNvPr>
            <p:cNvSpPr>
              <a:spLocks noChangeArrowheads="1"/>
            </p:cNvSpPr>
            <p:nvPr/>
          </p:nvSpPr>
          <p:spPr bwMode="auto">
            <a:xfrm>
              <a:off x="219075" y="2408238"/>
              <a:ext cx="614433" cy="327025"/>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2-1</a:t>
              </a:r>
              <a:endParaRPr lang="en-US" altLang="zh-TW" dirty="0"/>
            </a:p>
          </p:txBody>
        </p:sp>
        <p:sp>
          <p:nvSpPr>
            <p:cNvPr id="15378" name="sub-1-1-2" descr="SubName">
              <a:hlinkClick r:id="rId3" action="ppaction://hlinksldjump"/>
            </p:cNvPr>
            <p:cNvSpPr>
              <a:spLocks noChangeArrowheads="1"/>
            </p:cNvSpPr>
            <p:nvPr/>
          </p:nvSpPr>
          <p:spPr bwMode="auto">
            <a:xfrm>
              <a:off x="833691" y="2408238"/>
              <a:ext cx="3377947" cy="327025"/>
            </a:xfrm>
            <a:prstGeom prst="rect">
              <a:avLst/>
            </a:prstGeom>
            <a:solidFill>
              <a:schemeClr val="tx1"/>
            </a:solidFill>
            <a:ln w="9525">
              <a:noFill/>
              <a:miter lim="800000"/>
              <a:headEnd/>
              <a:tailEnd/>
            </a:ln>
          </p:spPr>
          <p:txBody>
            <a:bodyPr anchor="ctr">
              <a:spAutoFit/>
            </a:bodyPr>
            <a:lstStyle/>
            <a:p>
              <a:pPr marL="88900">
                <a:lnSpc>
                  <a:spcPct val="85000"/>
                </a:lnSpc>
                <a:spcBef>
                  <a:spcPct val="50000"/>
                </a:spcBef>
                <a:tabLst>
                  <a:tab pos="714375" algn="l"/>
                </a:tabLst>
              </a:pPr>
              <a:r>
                <a:rPr lang="en-US" altLang="zh-TW" dirty="0" err="1" smtClean="0">
                  <a:ea typeface="標楷體" pitchFamily="65" charset="-120"/>
                </a:rPr>
                <a:t>TensorFlow</a:t>
              </a:r>
              <a:r>
                <a:rPr lang="en-US" altLang="zh-TW" dirty="0" smtClean="0">
                  <a:ea typeface="標楷體" pitchFamily="65" charset="-120"/>
                </a:rPr>
                <a:t> </a:t>
              </a:r>
              <a:r>
                <a:rPr lang="zh-TW" altLang="en-US" dirty="0">
                  <a:ea typeface="標楷體" pitchFamily="65" charset="-120"/>
                </a:rPr>
                <a:t>簡介</a:t>
              </a:r>
            </a:p>
          </p:txBody>
        </p:sp>
      </p:grpSp>
      <p:grpSp>
        <p:nvGrpSpPr>
          <p:cNvPr id="15365" name="群組 11"/>
          <p:cNvGrpSpPr>
            <a:grpSpLocks/>
          </p:cNvGrpSpPr>
          <p:nvPr/>
        </p:nvGrpSpPr>
        <p:grpSpPr bwMode="auto">
          <a:xfrm>
            <a:off x="219075" y="2957201"/>
            <a:ext cx="3992563" cy="327783"/>
            <a:chOff x="219075" y="3161058"/>
            <a:chExt cx="3992563" cy="327590"/>
          </a:xfrm>
        </p:grpSpPr>
        <p:sp>
          <p:nvSpPr>
            <p:cNvPr id="15375" name="sub-1-2-1" descr="SubNo">
              <a:hlinkClick r:id="rId4" action="ppaction://hlinksldjump"/>
            </p:cNvPr>
            <p:cNvSpPr>
              <a:spLocks noChangeArrowheads="1"/>
            </p:cNvSpPr>
            <p:nvPr/>
          </p:nvSpPr>
          <p:spPr bwMode="auto">
            <a:xfrm>
              <a:off x="219075" y="3161058"/>
              <a:ext cx="614433" cy="327586"/>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a:t>2</a:t>
              </a:r>
              <a:r>
                <a:rPr lang="en-US" altLang="zh-TW" dirty="0" smtClean="0"/>
                <a:t>-2</a:t>
              </a:r>
              <a:endParaRPr lang="en-US" altLang="zh-TW" dirty="0"/>
            </a:p>
          </p:txBody>
        </p:sp>
        <p:sp>
          <p:nvSpPr>
            <p:cNvPr id="15376" name="sub-1-2-2" descr="SubName">
              <a:hlinkClick r:id="rId4" action="ppaction://hlinksldjump"/>
            </p:cNvPr>
            <p:cNvSpPr>
              <a:spLocks noChangeArrowheads="1"/>
            </p:cNvSpPr>
            <p:nvPr/>
          </p:nvSpPr>
          <p:spPr bwMode="auto">
            <a:xfrm>
              <a:off x="833691" y="3161059"/>
              <a:ext cx="3377947" cy="327589"/>
            </a:xfrm>
            <a:prstGeom prst="rect">
              <a:avLst/>
            </a:prstGeom>
            <a:solidFill>
              <a:schemeClr val="tx1"/>
            </a:solidFill>
            <a:ln w="9525">
              <a:noFill/>
              <a:miter lim="800000"/>
              <a:headEnd/>
              <a:tailEnd/>
            </a:ln>
          </p:spPr>
          <p:txBody>
            <a:bodyPr anchor="ctr">
              <a:spAutoFit/>
            </a:bodyPr>
            <a:lstStyle/>
            <a:p>
              <a:pPr marL="88900">
                <a:lnSpc>
                  <a:spcPct val="85000"/>
                </a:lnSpc>
                <a:spcBef>
                  <a:spcPct val="50000"/>
                </a:spcBef>
                <a:tabLst>
                  <a:tab pos="714375" algn="l"/>
                </a:tabLst>
              </a:pPr>
              <a:r>
                <a:rPr lang="en-US" altLang="zh-TW" dirty="0" err="1" smtClean="0">
                  <a:ea typeface="標楷體" pitchFamily="65" charset="-120"/>
                </a:rPr>
                <a:t>Keras</a:t>
              </a:r>
              <a:r>
                <a:rPr lang="en-US" altLang="zh-TW" dirty="0" smtClean="0">
                  <a:ea typeface="標楷體" pitchFamily="65" charset="-120"/>
                </a:rPr>
                <a:t> </a:t>
              </a:r>
              <a:r>
                <a:rPr lang="zh-TW" altLang="en-US" dirty="0">
                  <a:ea typeface="標楷體" pitchFamily="65" charset="-120"/>
                </a:rPr>
                <a:t>簡介</a:t>
              </a:r>
            </a:p>
          </p:txBody>
        </p:sp>
      </p:grpSp>
      <p:grpSp>
        <p:nvGrpSpPr>
          <p:cNvPr id="15366" name="群組 14"/>
          <p:cNvGrpSpPr>
            <a:grpSpLocks/>
          </p:cNvGrpSpPr>
          <p:nvPr/>
        </p:nvGrpSpPr>
        <p:grpSpPr bwMode="auto">
          <a:xfrm>
            <a:off x="223838" y="3501014"/>
            <a:ext cx="3992562" cy="327025"/>
            <a:chOff x="219075" y="3678233"/>
            <a:chExt cx="3992563" cy="327589"/>
          </a:xfrm>
        </p:grpSpPr>
        <p:sp>
          <p:nvSpPr>
            <p:cNvPr id="15373" name="sub-1-3-1" descr="SubNo">
              <a:hlinkClick r:id="rId5" action="ppaction://hlinksldjump"/>
            </p:cNvPr>
            <p:cNvSpPr>
              <a:spLocks noChangeArrowheads="1"/>
            </p:cNvSpPr>
            <p:nvPr/>
          </p:nvSpPr>
          <p:spPr bwMode="auto">
            <a:xfrm>
              <a:off x="219075" y="3678243"/>
              <a:ext cx="638149" cy="322078"/>
            </a:xfrm>
            <a:prstGeom prst="rect">
              <a:avLst/>
            </a:prstGeom>
            <a:solidFill>
              <a:srgbClr val="4FA9C5"/>
            </a:solidFill>
            <a:ln w="9525">
              <a:noFill/>
              <a:miter lim="800000"/>
              <a:headEnd/>
              <a:tailEnd/>
            </a:ln>
          </p:spPr>
          <p:txBody>
            <a:bodyPr wrap="none" anchor="ctr"/>
            <a:lstStyle/>
            <a:p>
              <a:pPr algn="ctr">
                <a:lnSpc>
                  <a:spcPct val="85000"/>
                </a:lnSpc>
                <a:tabLst>
                  <a:tab pos="714375" algn="l"/>
                </a:tabLst>
              </a:pPr>
              <a:r>
                <a:rPr lang="en-US" altLang="zh-TW" dirty="0" smtClean="0"/>
                <a:t>2-3</a:t>
              </a:r>
              <a:endParaRPr lang="en-US" altLang="zh-TW" dirty="0"/>
            </a:p>
          </p:txBody>
        </p:sp>
        <p:sp>
          <p:nvSpPr>
            <p:cNvPr id="15374" name="sub-1-3-2" descr="SubName">
              <a:hlinkClick r:id="rId5" action="ppaction://hlinksldjump"/>
            </p:cNvPr>
            <p:cNvSpPr>
              <a:spLocks noChangeArrowheads="1"/>
            </p:cNvSpPr>
            <p:nvPr/>
          </p:nvSpPr>
          <p:spPr bwMode="auto">
            <a:xfrm>
              <a:off x="833691" y="3678233"/>
              <a:ext cx="3377947" cy="327589"/>
            </a:xfrm>
            <a:prstGeom prst="rect">
              <a:avLst/>
            </a:prstGeom>
            <a:solidFill>
              <a:schemeClr val="tx1"/>
            </a:solidFill>
            <a:ln w="9525">
              <a:noFill/>
              <a:miter lim="800000"/>
              <a:headEnd/>
              <a:tailEnd/>
            </a:ln>
          </p:spPr>
          <p:txBody>
            <a:bodyPr anchor="ctr">
              <a:spAutoFit/>
            </a:bodyPr>
            <a:lstStyle/>
            <a:p>
              <a:pPr marL="88900">
                <a:lnSpc>
                  <a:spcPct val="85000"/>
                </a:lnSpc>
                <a:spcBef>
                  <a:spcPct val="50000"/>
                </a:spcBef>
                <a:tabLst>
                  <a:tab pos="714375" algn="l"/>
                </a:tabLst>
              </a:pPr>
              <a:r>
                <a:rPr lang="zh-TW" altLang="en-US" dirty="0" smtClean="0">
                  <a:ea typeface="標楷體" pitchFamily="65" charset="-120"/>
                </a:rPr>
                <a:t>開發</a:t>
              </a:r>
              <a:r>
                <a:rPr lang="zh-TW" altLang="en-US" dirty="0">
                  <a:ea typeface="標楷體" pitchFamily="65" charset="-120"/>
                </a:rPr>
                <a:t>環境安裝</a:t>
              </a:r>
            </a:p>
          </p:txBody>
        </p:sp>
      </p:grpSp>
    </p:spTree>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916832"/>
            <a:ext cx="436619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9937070"/>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3"/>
          <p:cNvSpPr>
            <a:spLocks noGrp="1"/>
          </p:cNvSpPr>
          <p:nvPr>
            <p:ph idx="1"/>
          </p:nvPr>
        </p:nvSpPr>
        <p:spPr>
          <a:xfrm>
            <a:off x="323850" y="1196975"/>
            <a:ext cx="8496622" cy="5040313"/>
          </a:xfrm>
        </p:spPr>
        <p:txBody>
          <a:bodyPr/>
          <a:lstStyle/>
          <a:p>
            <a:pPr marL="0" indent="0">
              <a:buNone/>
            </a:pPr>
            <a:r>
              <a:rPr lang="en-US" altLang="zh-TW" dirty="0" smtClean="0"/>
              <a:t>2</a:t>
            </a:r>
            <a:r>
              <a:rPr lang="en-US" altLang="zh-TW" sz="3200" b="1" dirty="0" smtClean="0">
                <a:solidFill>
                  <a:srgbClr val="0099FF"/>
                </a:solidFill>
              </a:rPr>
              <a:t>-3-2</a:t>
            </a:r>
            <a:r>
              <a:rPr lang="zh-TW" altLang="en-US" sz="3200" b="1" dirty="0">
                <a:solidFill>
                  <a:srgbClr val="0099FF"/>
                </a:solidFill>
              </a:rPr>
              <a:t>　</a:t>
            </a:r>
            <a:r>
              <a:rPr lang="en-US" altLang="zh-TW" dirty="0" smtClean="0"/>
              <a:t>Anaconda</a:t>
            </a:r>
            <a:r>
              <a:rPr lang="zh-TW" altLang="en-US" dirty="0" smtClean="0"/>
              <a:t>指令</a:t>
            </a:r>
            <a:r>
              <a:rPr lang="zh-TW" altLang="en-US" dirty="0" smtClean="0"/>
              <a:t>介紹</a:t>
            </a:r>
            <a:endParaRPr lang="en-US" altLang="zh-TW" sz="3200" b="1" dirty="0" smtClean="0">
              <a:solidFill>
                <a:srgbClr val="0099FF"/>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1916832"/>
            <a:ext cx="4546532"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0228238"/>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1916832"/>
            <a:ext cx="3256216"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0228238"/>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1756" y="1844824"/>
            <a:ext cx="4137071"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0228238"/>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1700808"/>
            <a:ext cx="3835126" cy="38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0228238"/>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3"/>
          <p:cNvSpPr>
            <a:spLocks noGrp="1"/>
          </p:cNvSpPr>
          <p:nvPr>
            <p:ph idx="1"/>
          </p:nvPr>
        </p:nvSpPr>
        <p:spPr>
          <a:xfrm>
            <a:off x="323850" y="1196975"/>
            <a:ext cx="8280598" cy="5040313"/>
          </a:xfrm>
        </p:spPr>
        <p:txBody>
          <a:bodyPr/>
          <a:lstStyle/>
          <a:p>
            <a:pPr marL="0" indent="0">
              <a:buNone/>
            </a:pPr>
            <a:r>
              <a:rPr lang="en-US" altLang="zh-TW" dirty="0" smtClean="0"/>
              <a:t>2</a:t>
            </a:r>
            <a:r>
              <a:rPr lang="en-US" altLang="zh-TW" sz="3200" b="1" dirty="0" smtClean="0">
                <a:solidFill>
                  <a:srgbClr val="0099FF"/>
                </a:solidFill>
              </a:rPr>
              <a:t>-3-3</a:t>
            </a:r>
            <a:r>
              <a:rPr lang="zh-TW" altLang="en-US" sz="3200" b="1" dirty="0">
                <a:solidFill>
                  <a:srgbClr val="0099FF"/>
                </a:solidFill>
              </a:rPr>
              <a:t>　</a:t>
            </a:r>
            <a:r>
              <a:rPr lang="zh-TW" altLang="en-US" dirty="0" smtClean="0"/>
              <a:t>創造</a:t>
            </a:r>
            <a:r>
              <a:rPr lang="zh-TW" altLang="en-US" dirty="0"/>
              <a:t>虛擬</a:t>
            </a:r>
            <a:r>
              <a:rPr lang="zh-TW" altLang="en-US" dirty="0" smtClean="0"/>
              <a:t>環境</a:t>
            </a:r>
            <a:endParaRPr lang="en-US" altLang="zh-TW" sz="3200" b="1" dirty="0" smtClean="0">
              <a:solidFill>
                <a:srgbClr val="0099FF"/>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704" y="2348880"/>
            <a:ext cx="6824680"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4360378"/>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988840"/>
            <a:ext cx="4778861"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5548227"/>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429000"/>
            <a:ext cx="7879829"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0228238"/>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573016"/>
            <a:ext cx="663563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4645588"/>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60" y="1556792"/>
            <a:ext cx="7320948"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640530"/>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179388" y="455613"/>
            <a:ext cx="8135937" cy="720725"/>
          </a:xfrm>
        </p:spPr>
        <p:txBody>
          <a:bodyPr/>
          <a:lstStyle/>
          <a:p>
            <a:r>
              <a:rPr lang="zh-TW" altLang="en-US" dirty="0" smtClean="0"/>
              <a:t> </a:t>
            </a:r>
            <a:r>
              <a:rPr lang="en-US" altLang="zh-TW" dirty="0"/>
              <a:t>2</a:t>
            </a:r>
            <a:r>
              <a:rPr lang="en-US" altLang="zh-TW" dirty="0" smtClean="0"/>
              <a:t>-1</a:t>
            </a:r>
            <a:r>
              <a:rPr lang="zh-TW" altLang="en-US" dirty="0" smtClean="0"/>
              <a:t> </a:t>
            </a:r>
            <a:r>
              <a:rPr lang="en-US" altLang="zh-TW" dirty="0" err="1" smtClean="0"/>
              <a:t>TensorFlow</a:t>
            </a:r>
            <a:r>
              <a:rPr lang="en-US" altLang="zh-TW" dirty="0" smtClean="0"/>
              <a:t> </a:t>
            </a:r>
            <a:r>
              <a:rPr lang="zh-TW" altLang="en-US" dirty="0"/>
              <a:t>簡介</a:t>
            </a:r>
            <a:endParaRPr lang="zh-TW" altLang="en-US"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1916832"/>
            <a:ext cx="4824536" cy="3754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3888" y="3140968"/>
            <a:ext cx="6828511"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4645588"/>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0103" y="1197312"/>
            <a:ext cx="5380209"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4420106"/>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1124743"/>
            <a:ext cx="4752528" cy="5139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1681169"/>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1700808"/>
            <a:ext cx="5284185"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923778"/>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8916" y="1197312"/>
            <a:ext cx="4267340"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6271062"/>
      </p:ext>
    </p:extLst>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1269320"/>
            <a:ext cx="4930435"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136728"/>
      </p:ext>
    </p:extLst>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929" y="2564904"/>
            <a:ext cx="7014479"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35976"/>
      </p:ext>
    </p:ext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16832"/>
            <a:ext cx="7146863"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980512728"/>
      </p:ext>
    </p:extLst>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2636912"/>
            <a:ext cx="8304827"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0512728"/>
      </p:ext>
    </p:extLst>
  </p:cSld>
  <p:clrMapOvr>
    <a:masterClrMapping/>
  </p:clrMapOvr>
  <p:transition>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4144" y="1412776"/>
            <a:ext cx="6590224"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1366253"/>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578" y="1628800"/>
            <a:ext cx="2649566"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8332765"/>
      </p:ext>
    </p:extLst>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420888"/>
            <a:ext cx="5655287" cy="25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0512728"/>
      </p:ext>
    </p:extLst>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3969" y="1124744"/>
            <a:ext cx="5596343"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423328"/>
      </p:ext>
    </p:extLst>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3"/>
          <p:cNvSpPr>
            <a:spLocks noGrp="1"/>
          </p:cNvSpPr>
          <p:nvPr>
            <p:ph idx="1"/>
          </p:nvPr>
        </p:nvSpPr>
        <p:spPr>
          <a:xfrm>
            <a:off x="323850" y="1196975"/>
            <a:ext cx="8280598" cy="5040313"/>
          </a:xfrm>
        </p:spPr>
        <p:txBody>
          <a:bodyPr/>
          <a:lstStyle/>
          <a:p>
            <a:pPr marL="0" indent="0">
              <a:buNone/>
            </a:pPr>
            <a:r>
              <a:rPr lang="en-US" altLang="zh-TW" dirty="0" smtClean="0"/>
              <a:t>2</a:t>
            </a:r>
            <a:r>
              <a:rPr lang="en-US" altLang="zh-TW" sz="3200" b="1" dirty="0" smtClean="0">
                <a:solidFill>
                  <a:srgbClr val="0099FF"/>
                </a:solidFill>
              </a:rPr>
              <a:t>-3-4</a:t>
            </a:r>
            <a:r>
              <a:rPr lang="zh-TW" altLang="en-US" sz="3200" b="1" dirty="0">
                <a:solidFill>
                  <a:srgbClr val="0099FF"/>
                </a:solidFill>
              </a:rPr>
              <a:t>　</a:t>
            </a:r>
            <a:r>
              <a:rPr lang="zh-TW" altLang="en-US" dirty="0" smtClean="0"/>
              <a:t>安裝</a:t>
            </a:r>
            <a:r>
              <a:rPr lang="en-US" altLang="zh-TW" dirty="0"/>
              <a:t>Visual </a:t>
            </a:r>
            <a:r>
              <a:rPr lang="en-US" altLang="zh-TW" dirty="0" err="1" smtClean="0"/>
              <a:t>Studiot</a:t>
            </a:r>
            <a:endParaRPr lang="en-US" altLang="zh-TW" sz="3200" b="1" dirty="0" smtClean="0">
              <a:solidFill>
                <a:srgbClr val="0099FF"/>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0257" y="2132856"/>
            <a:ext cx="6163745"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195360"/>
      </p:ext>
    </p:extLst>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916832"/>
            <a:ext cx="5586617"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0512728"/>
      </p:ext>
    </p:extLst>
  </p:cSld>
  <p:clrMapOvr>
    <a:masterClrMapping/>
  </p:clrMapOvr>
  <p:transition>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690" y="2492896"/>
            <a:ext cx="6490307"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0512728"/>
      </p:ext>
    </p:extLst>
  </p:cSld>
  <p:clrMapOvr>
    <a:masterClrMapping/>
  </p:clrMapOvr>
  <p:transition>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3"/>
          <p:cNvSpPr>
            <a:spLocks noGrp="1"/>
          </p:cNvSpPr>
          <p:nvPr>
            <p:ph idx="1"/>
          </p:nvPr>
        </p:nvSpPr>
        <p:spPr>
          <a:xfrm>
            <a:off x="323850" y="1196975"/>
            <a:ext cx="8280598" cy="5040313"/>
          </a:xfrm>
        </p:spPr>
        <p:txBody>
          <a:bodyPr/>
          <a:lstStyle/>
          <a:p>
            <a:pPr marL="0" indent="0">
              <a:buNone/>
            </a:pPr>
            <a:r>
              <a:rPr lang="en-US" altLang="zh-TW" dirty="0" smtClean="0"/>
              <a:t>2</a:t>
            </a:r>
            <a:r>
              <a:rPr lang="en-US" altLang="zh-TW" sz="3200" b="1" dirty="0" smtClean="0">
                <a:solidFill>
                  <a:srgbClr val="0099FF"/>
                </a:solidFill>
              </a:rPr>
              <a:t>-3-5</a:t>
            </a:r>
            <a:r>
              <a:rPr lang="zh-TW" altLang="en-US" sz="3200" b="1" dirty="0">
                <a:solidFill>
                  <a:srgbClr val="0099FF"/>
                </a:solidFill>
              </a:rPr>
              <a:t>　</a:t>
            </a:r>
            <a:r>
              <a:rPr lang="en-US" altLang="zh-TW" dirty="0" err="1" smtClean="0"/>
              <a:t>PyCharm</a:t>
            </a:r>
            <a:r>
              <a:rPr lang="en-US" altLang="zh-TW" dirty="0" smtClean="0"/>
              <a:t> </a:t>
            </a:r>
            <a:r>
              <a:rPr lang="zh-TW" altLang="en-US" dirty="0" smtClean="0"/>
              <a:t>安裝</a:t>
            </a:r>
            <a:endParaRPr lang="en-US" altLang="zh-TW" sz="3200" b="1" dirty="0" smtClean="0">
              <a:solidFill>
                <a:srgbClr val="0099FF"/>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69" y="2349240"/>
            <a:ext cx="4370715"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5427" y="2348880"/>
            <a:ext cx="4583077"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156385"/>
      </p:ext>
    </p:extLst>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565304"/>
            <a:ext cx="4195219"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565304"/>
            <a:ext cx="415606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0512728"/>
      </p:ext>
    </p:extLst>
  </p:cSld>
  <p:clrMapOvr>
    <a:masterClrMapping/>
  </p:clrMapOvr>
  <p:transition>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636912"/>
            <a:ext cx="4227190"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2636912"/>
            <a:ext cx="416238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108328"/>
      </p:ext>
    </p:extLst>
  </p:cSld>
  <p:clrMapOvr>
    <a:masterClrMapping/>
  </p:clrMapOvr>
  <p:transition>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205264"/>
            <a:ext cx="4129200"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212043"/>
            <a:ext cx="4153846"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5165355"/>
      </p:ext>
    </p:extLst>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528" y="2636912"/>
            <a:ext cx="423044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7466" y="2636912"/>
            <a:ext cx="4305014"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108328"/>
      </p:ext>
    </p:ext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p:cNvSpPr>
            <a:spLocks noGrp="1"/>
          </p:cNvSpPr>
          <p:nvPr>
            <p:ph type="title"/>
          </p:nvPr>
        </p:nvSpPr>
        <p:spPr/>
        <p:txBody>
          <a:bodyPr/>
          <a:lstStyle/>
          <a:p>
            <a:r>
              <a:rPr lang="en-US" altLang="zh-TW" dirty="0"/>
              <a:t>2</a:t>
            </a:r>
            <a:r>
              <a:rPr lang="en-US" altLang="zh-TW" dirty="0" smtClean="0"/>
              <a:t>-2</a:t>
            </a:r>
            <a:r>
              <a:rPr lang="zh-TW" altLang="en-US" dirty="0" smtClean="0"/>
              <a:t> </a:t>
            </a:r>
            <a:r>
              <a:rPr lang="en-US" altLang="zh-TW" dirty="0" err="1" smtClean="0"/>
              <a:t>Keras</a:t>
            </a:r>
            <a:r>
              <a:rPr lang="en-US" altLang="zh-TW" dirty="0" smtClean="0"/>
              <a:t> </a:t>
            </a:r>
            <a:r>
              <a:rPr lang="zh-TW" altLang="en-US" dirty="0"/>
              <a:t>簡介</a:t>
            </a:r>
            <a:endParaRPr lang="zh-TW" altLang="en-US"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916832"/>
            <a:ext cx="5409558"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8967" y="1700808"/>
            <a:ext cx="437116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108328"/>
      </p:ext>
    </p:extLst>
  </p:cSld>
  <p:clrMapOvr>
    <a:masterClrMapping/>
  </p:clrMapOvr>
  <p:transition>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1772816"/>
            <a:ext cx="3848345"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108328"/>
      </p:ext>
    </p:extLst>
  </p:cSld>
  <p:clrMapOvr>
    <a:masterClrMapping/>
  </p:clrMapOvr>
  <p:transition>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905" y="1556792"/>
            <a:ext cx="5268399"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9719188"/>
      </p:ext>
    </p:ext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標題 5"/>
          <p:cNvSpPr>
            <a:spLocks noGrp="1"/>
          </p:cNvSpPr>
          <p:nvPr>
            <p:ph type="title"/>
          </p:nvPr>
        </p:nvSpPr>
        <p:spPr/>
        <p:txBody>
          <a:bodyPr/>
          <a:lstStyle/>
          <a:p>
            <a:r>
              <a:rPr lang="en-US" altLang="zh-TW" dirty="0" smtClean="0"/>
              <a:t>2-3</a:t>
            </a:r>
            <a:r>
              <a:rPr lang="zh-TW" altLang="en-US" dirty="0" smtClean="0"/>
              <a:t> 開發</a:t>
            </a:r>
            <a:r>
              <a:rPr lang="zh-TW" altLang="en-US" dirty="0"/>
              <a:t>環境安裝</a:t>
            </a:r>
            <a:endParaRPr lang="zh-TW" altLang="en-US" dirty="0" smtClean="0"/>
          </a:p>
        </p:txBody>
      </p:sp>
      <p:sp>
        <p:nvSpPr>
          <p:cNvPr id="3" name="內容版面配置區 3"/>
          <p:cNvSpPr>
            <a:spLocks noGrp="1"/>
          </p:cNvSpPr>
          <p:nvPr>
            <p:ph idx="1"/>
          </p:nvPr>
        </p:nvSpPr>
        <p:spPr>
          <a:xfrm>
            <a:off x="323850" y="1196975"/>
            <a:ext cx="8135938" cy="5040313"/>
          </a:xfrm>
        </p:spPr>
        <p:txBody>
          <a:bodyPr/>
          <a:lstStyle/>
          <a:p>
            <a:pPr marL="0" indent="0">
              <a:buNone/>
            </a:pPr>
            <a:r>
              <a:rPr lang="en-US" altLang="zh-TW" dirty="0" smtClean="0"/>
              <a:t>2</a:t>
            </a:r>
            <a:r>
              <a:rPr lang="en-US" altLang="zh-TW" sz="3200" b="1" dirty="0" smtClean="0">
                <a:solidFill>
                  <a:srgbClr val="0099FF"/>
                </a:solidFill>
              </a:rPr>
              <a:t>-3-1</a:t>
            </a:r>
            <a:r>
              <a:rPr lang="zh-TW" altLang="en-US" sz="3200" b="1" dirty="0">
                <a:solidFill>
                  <a:srgbClr val="0099FF"/>
                </a:solidFill>
              </a:rPr>
              <a:t>　</a:t>
            </a:r>
            <a:r>
              <a:rPr lang="zh-TW" altLang="en-US" dirty="0"/>
              <a:t>安裝</a:t>
            </a:r>
            <a:r>
              <a:rPr lang="en-US" altLang="zh-TW" dirty="0"/>
              <a:t>Anaconda</a:t>
            </a:r>
            <a:endParaRPr lang="en-US" altLang="zh-TW" sz="3200" b="1" dirty="0" smtClean="0">
              <a:solidFill>
                <a:srgbClr val="0099FF"/>
              </a:solidFill>
            </a:endParaRPr>
          </a:p>
          <a:p>
            <a:pPr marL="0" indent="0">
              <a:buNone/>
            </a:pPr>
            <a:endParaRPr lang="zh-TW"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2564904"/>
            <a:ext cx="4802021"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988840"/>
            <a:ext cx="4106191"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2547" y="1988840"/>
            <a:ext cx="4145917"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4356005"/>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53" y="1700808"/>
            <a:ext cx="4572503" cy="39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0961822"/>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1844824"/>
            <a:ext cx="3774824"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4131283"/>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420888"/>
            <a:ext cx="4153846"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2420888"/>
            <a:ext cx="4164781"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5695421"/>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42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1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9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0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3_1-5">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2532</TotalTime>
  <Words>35</Words>
  <Application>Microsoft Office PowerPoint</Application>
  <PresentationFormat>如螢幕大小 (4:3)</PresentationFormat>
  <Paragraphs>16</Paragraphs>
  <Slides>42</Slides>
  <Notes>1</Notes>
  <HiddenSlides>0</HiddenSlides>
  <MMClips>0</MMClips>
  <ScaleCrop>false</ScaleCrop>
  <HeadingPairs>
    <vt:vector size="4" baseType="variant">
      <vt:variant>
        <vt:lpstr>佈景主題</vt:lpstr>
      </vt:variant>
      <vt:variant>
        <vt:i4>5</vt:i4>
      </vt:variant>
      <vt:variant>
        <vt:lpstr>投影片標題</vt:lpstr>
      </vt:variant>
      <vt:variant>
        <vt:i4>42</vt:i4>
      </vt:variant>
    </vt:vector>
  </HeadingPairs>
  <TitlesOfParts>
    <vt:vector size="47" baseType="lpstr">
      <vt:lpstr>42_1-1</vt:lpstr>
      <vt:lpstr>41_1-1</vt:lpstr>
      <vt:lpstr>39_1-1</vt:lpstr>
      <vt:lpstr>40_1-1</vt:lpstr>
      <vt:lpstr>43_1-5</vt:lpstr>
      <vt:lpstr>PowerPoint 簡報</vt:lpstr>
      <vt:lpstr> 2-1 TensorFlow 簡介</vt:lpstr>
      <vt:lpstr>PowerPoint 簡報</vt:lpstr>
      <vt:lpstr>2-2 Keras 簡介</vt:lpstr>
      <vt:lpstr>2-3 開發環境安裝</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CHWA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05187_電機學</dc:title>
  <dc:creator>CHWA</dc:creator>
  <cp:lastModifiedBy>R3</cp:lastModifiedBy>
  <cp:revision>380</cp:revision>
  <dcterms:created xsi:type="dcterms:W3CDTF">2016-03-22T06:31:55Z</dcterms:created>
  <dcterms:modified xsi:type="dcterms:W3CDTF">2022-06-24T02:15:36Z</dcterms:modified>
</cp:coreProperties>
</file>